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0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370" r:id="rId38"/>
    <p:sldId id="367" r:id="rId39"/>
    <p:sldId id="371" r:id="rId40"/>
    <p:sldId id="372" r:id="rId41"/>
    <p:sldId id="373" r:id="rId42"/>
    <p:sldId id="374" r:id="rId43"/>
    <p:sldId id="377" r:id="rId44"/>
    <p:sldId id="375" r:id="rId45"/>
    <p:sldId id="379" r:id="rId46"/>
    <p:sldId id="376" r:id="rId47"/>
    <p:sldId id="378" r:id="rId48"/>
    <p:sldId id="381" r:id="rId49"/>
    <p:sldId id="380" r:id="rId50"/>
    <p:sldId id="382" r:id="rId51"/>
    <p:sldId id="384" r:id="rId52"/>
    <p:sldId id="383" r:id="rId53"/>
    <p:sldId id="385" r:id="rId54"/>
    <p:sldId id="443" r:id="rId55"/>
    <p:sldId id="387" r:id="rId56"/>
    <p:sldId id="386" r:id="rId57"/>
    <p:sldId id="458" r:id="rId58"/>
    <p:sldId id="44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34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09.png"/><Relationship Id="rId5" Type="http://schemas.openxmlformats.org/officeDocument/2006/relationships/image" Target="../media/image103.wmf"/><Relationship Id="rId10" Type="http://schemas.openxmlformats.org/officeDocument/2006/relationships/image" Target="../media/image108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gif"/><Relationship Id="rId4" Type="http://schemas.openxmlformats.org/officeDocument/2006/relationships/image" Target="../media/image12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jpg"/><Relationship Id="rId5" Type="http://schemas.openxmlformats.org/officeDocument/2006/relationships/image" Target="../media/image144.jpeg"/><Relationship Id="rId4" Type="http://schemas.openxmlformats.org/officeDocument/2006/relationships/image" Target="../media/image1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159.png"/><Relationship Id="rId7" Type="http://schemas.openxmlformats.org/officeDocument/2006/relationships/image" Target="../media/image15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5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jpg"/><Relationship Id="rId4" Type="http://schemas.openxmlformats.org/officeDocument/2006/relationships/image" Target="../media/image1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jpg"/><Relationship Id="rId4" Type="http://schemas.openxmlformats.org/officeDocument/2006/relationships/image" Target="../media/image17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6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0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2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4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86396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DBE023-514D-41DF-85AA-0F6FFD3A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2400"/>
            <a:ext cx="3751433" cy="2073467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6" name="Equation" r:id="rId4" imgW="1765080" imgH="990360" progId="Equation.DSMT4">
                  <p:embed/>
                </p:oleObj>
              </mc:Choice>
              <mc:Fallback>
                <p:oleObj name="Equation" r:id="rId4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7" name="Equation" r:id="rId6" imgW="1777680" imgH="1079280" progId="Equation.DSMT4">
                  <p:embed/>
                </p:oleObj>
              </mc:Choice>
              <mc:Fallback>
                <p:oleObj name="Equation" r:id="rId6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3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3733800" y="568608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43351"/>
            <a:ext cx="3914775" cy="18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43000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54" y="496314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7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8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319</Words>
  <Application>Microsoft Office PowerPoint</Application>
  <PresentationFormat>Экран (4:3)</PresentationFormat>
  <Paragraphs>92</Paragraphs>
  <Slides>56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378</cp:revision>
  <dcterms:created xsi:type="dcterms:W3CDTF">2012-04-26T17:06:14Z</dcterms:created>
  <dcterms:modified xsi:type="dcterms:W3CDTF">2022-03-26T08:56:44Z</dcterms:modified>
</cp:coreProperties>
</file>